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9300B-9A35-4FB4-AB9A-EC19561F42AD}" type="datetimeFigureOut">
              <a:rPr lang="en-NZ" smtClean="0"/>
              <a:t>15/12/2015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24B41-38F8-4C17-B327-EFA07E065A6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19534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9300B-9A35-4FB4-AB9A-EC19561F42AD}" type="datetimeFigureOut">
              <a:rPr lang="en-NZ" smtClean="0"/>
              <a:t>15/12/2015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24B41-38F8-4C17-B327-EFA07E065A6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10428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9300B-9A35-4FB4-AB9A-EC19561F42AD}" type="datetimeFigureOut">
              <a:rPr lang="en-NZ" smtClean="0"/>
              <a:t>15/12/2015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24B41-38F8-4C17-B327-EFA07E065A6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6374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9300B-9A35-4FB4-AB9A-EC19561F42AD}" type="datetimeFigureOut">
              <a:rPr lang="en-NZ" smtClean="0"/>
              <a:t>15/12/2015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24B41-38F8-4C17-B327-EFA07E065A6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61121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9300B-9A35-4FB4-AB9A-EC19561F42AD}" type="datetimeFigureOut">
              <a:rPr lang="en-NZ" smtClean="0"/>
              <a:t>15/12/2015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24B41-38F8-4C17-B327-EFA07E065A6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69545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9300B-9A35-4FB4-AB9A-EC19561F42AD}" type="datetimeFigureOut">
              <a:rPr lang="en-NZ" smtClean="0"/>
              <a:t>15/12/2015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24B41-38F8-4C17-B327-EFA07E065A6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14031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9300B-9A35-4FB4-AB9A-EC19561F42AD}" type="datetimeFigureOut">
              <a:rPr lang="en-NZ" smtClean="0"/>
              <a:t>15/12/2015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24B41-38F8-4C17-B327-EFA07E065A6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16138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9300B-9A35-4FB4-AB9A-EC19561F42AD}" type="datetimeFigureOut">
              <a:rPr lang="en-NZ" smtClean="0"/>
              <a:t>15/12/2015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24B41-38F8-4C17-B327-EFA07E065A6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83091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9300B-9A35-4FB4-AB9A-EC19561F42AD}" type="datetimeFigureOut">
              <a:rPr lang="en-NZ" smtClean="0"/>
              <a:t>15/12/2015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24B41-38F8-4C17-B327-EFA07E065A6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30900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9300B-9A35-4FB4-AB9A-EC19561F42AD}" type="datetimeFigureOut">
              <a:rPr lang="en-NZ" smtClean="0"/>
              <a:t>15/12/2015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24B41-38F8-4C17-B327-EFA07E065A6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47522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9300B-9A35-4FB4-AB9A-EC19561F42AD}" type="datetimeFigureOut">
              <a:rPr lang="en-NZ" smtClean="0"/>
              <a:t>15/12/2015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24B41-38F8-4C17-B327-EFA07E065A6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45315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F9300B-9A35-4FB4-AB9A-EC19561F42AD}" type="datetimeFigureOut">
              <a:rPr lang="en-NZ" smtClean="0"/>
              <a:t>15/12/2015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24B41-38F8-4C17-B327-EFA07E065A6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0779975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0963"/>
            <a:ext cx="12192000" cy="69389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FF0000"/>
                </a:solidFill>
              </a:rPr>
              <a:t>Parry grip!!</a:t>
            </a:r>
            <a:endParaRPr lang="en-NZ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80963"/>
            <a:ext cx="4967785" cy="279667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002060"/>
                </a:solidFill>
              </a:rPr>
              <a:t>By Charlie Vincent and the </a:t>
            </a:r>
            <a:r>
              <a:rPr lang="en-NZ" dirty="0" err="1" smtClean="0">
                <a:solidFill>
                  <a:srgbClr val="002060"/>
                </a:solidFill>
              </a:rPr>
              <a:t>csomputer</a:t>
            </a:r>
            <a:endParaRPr lang="en-NZ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8427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7590198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</TotalTime>
  <Words>9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Parry grip!!</vt:lpstr>
      <vt:lpstr>PowerPoint Presentation</vt:lpstr>
    </vt:vector>
  </TitlesOfParts>
  <Company>Elim Christian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Parry grip!!</dc:title>
  <dc:creator>Class1</dc:creator>
  <cp:lastModifiedBy>Class1</cp:lastModifiedBy>
  <cp:revision>4</cp:revision>
  <dcterms:created xsi:type="dcterms:W3CDTF">2015-12-14T20:50:31Z</dcterms:created>
  <dcterms:modified xsi:type="dcterms:W3CDTF">2015-12-14T21:23:38Z</dcterms:modified>
</cp:coreProperties>
</file>